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37BD79-C064-461B-9231-795EA9BFAAB0}" type="datetimeFigureOut">
              <a:rPr lang="en-US" smtClean="0"/>
              <a:pPr/>
              <a:t>7/16/2018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BF964FD-0F40-46E7-860C-CEA1B2D34E0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64" y="2500306"/>
            <a:ext cx="5471904" cy="2000264"/>
          </a:xfrm>
        </p:spPr>
        <p:txBody>
          <a:bodyPr/>
          <a:lstStyle/>
          <a:p>
            <a:r>
              <a:rPr lang="en-IN" dirty="0" smtClean="0"/>
              <a:t>INTRODUCTION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</a:t>
            </a:r>
            <a:r>
              <a:rPr lang="en-IN" dirty="0" smtClean="0"/>
              <a:t> AND f BLOCK ELEMENTS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9296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0010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14950"/>
            <a:ext cx="785818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785794"/>
            <a:ext cx="7758135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75724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572428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38237"/>
            <a:ext cx="7358114" cy="457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9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77867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500438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0010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80010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792961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85794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1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4295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</TotalTime>
  <Words>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INTRODUCTION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7</cp:revision>
  <dcterms:created xsi:type="dcterms:W3CDTF">2018-07-15T02:19:47Z</dcterms:created>
  <dcterms:modified xsi:type="dcterms:W3CDTF">2018-07-16T14:58:08Z</dcterms:modified>
</cp:coreProperties>
</file>